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3"/>
  </p:notesMasterIdLst>
  <p:sldIdLst>
    <p:sldId id="262" r:id="rId2"/>
    <p:sldId id="264" r:id="rId3"/>
    <p:sldId id="261" r:id="rId4"/>
    <p:sldId id="263" r:id="rId5"/>
    <p:sldId id="257" r:id="rId6"/>
    <p:sldId id="256" r:id="rId7"/>
    <p:sldId id="258" r:id="rId8"/>
    <p:sldId id="260" r:id="rId9"/>
    <p:sldId id="265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08" autoAdjust="0"/>
  </p:normalViewPr>
  <p:slideViewPr>
    <p:cSldViewPr snapToGrid="0">
      <p:cViewPr varScale="1">
        <p:scale>
          <a:sx n="63" d="100"/>
          <a:sy n="63" d="100"/>
        </p:scale>
        <p:origin x="9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CA845-2F4B-47B6-A96A-7699E4A1533D}" type="datetimeFigureOut">
              <a:rPr lang="de-DE" smtClean="0"/>
              <a:t>12.02.2019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8F9AC-D2B8-4344-A44D-3EA65F5C78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19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F9AC-D2B8-4344-A44D-3EA65F5C789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86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5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5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2869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30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18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91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5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7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8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4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6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0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5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1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5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73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6709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Stefan Roth</a:t>
            </a:r>
          </a:p>
          <a:p>
            <a:pPr marL="0" indent="0">
              <a:buNone/>
            </a:pPr>
            <a:r>
              <a:rPr lang="de-DE" dirty="0"/>
              <a:t>- Rolle: Vorstand des Unternehmens</a:t>
            </a:r>
          </a:p>
          <a:p>
            <a:pPr marL="0" indent="0">
              <a:buNone/>
            </a:pPr>
            <a:r>
              <a:rPr lang="de-DE" dirty="0"/>
              <a:t>- Hobbies: </a:t>
            </a:r>
          </a:p>
        </p:txBody>
      </p:sp>
      <p:sp>
        <p:nvSpPr>
          <p:cNvPr id="5" name="AutoShape 4" descr="blob:https://web.whatsapp.com/e7b4a1d8-e2d9-456a-aeac-3808a7e39abb">
            <a:extLst>
              <a:ext uri="{FF2B5EF4-FFF2-40B4-BE49-F238E27FC236}">
                <a16:creationId xmlns:a16="http://schemas.microsoft.com/office/drawing/2014/main" id="{4971AFD7-426D-4024-9D94-7D5AC9700C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1239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8FD4D5-57B9-4C2D-B6DC-0A92B437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31" y="5350976"/>
            <a:ext cx="1268898" cy="11766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262144-FC91-4F89-8012-BA8AC132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547" y="4006115"/>
            <a:ext cx="1593722" cy="10858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BC23A0-A193-4FCE-9F84-28117F19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25" y="4006114"/>
            <a:ext cx="1085850" cy="10858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E57688-14FC-40F0-A44F-9A59C40B0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06" y="4006114"/>
            <a:ext cx="977265" cy="10858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E33B2CF-1EC5-44DA-B898-D68A10D700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89"/>
          <a:stretch/>
        </p:blipFill>
        <p:spPr>
          <a:xfrm>
            <a:off x="6901862" y="3998286"/>
            <a:ext cx="1028504" cy="10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8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Tools, Technologien und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297424"/>
            <a:ext cx="10363826" cy="3424107"/>
          </a:xfrm>
        </p:spPr>
        <p:txBody>
          <a:bodyPr/>
          <a:lstStyle/>
          <a:p>
            <a:r>
              <a:rPr lang="de-DE" dirty="0"/>
              <a:t>Atom (HTML, CSS, Java-</a:t>
            </a:r>
            <a:r>
              <a:rPr lang="de-DE" dirty="0" err="1"/>
              <a:t>Script</a:t>
            </a:r>
            <a:r>
              <a:rPr lang="de-DE" dirty="0"/>
              <a:t>, Java)</a:t>
            </a:r>
          </a:p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Google </a:t>
            </a:r>
            <a:r>
              <a:rPr lang="de-DE" dirty="0" err="1"/>
              <a:t>firebase</a:t>
            </a:r>
            <a:endParaRPr lang="de-DE" dirty="0"/>
          </a:p>
          <a:p>
            <a:r>
              <a:rPr lang="de-DE" dirty="0" err="1"/>
              <a:t>Scrum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049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C3F4B-0742-442A-BA96-4FD2F1D8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402BF-DFED-444E-8EEC-5906FDB6EF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3E85ED-26EF-4D01-917C-A13EA660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5185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Daniel Wenzl</a:t>
            </a:r>
          </a:p>
          <a:p>
            <a:pPr>
              <a:buFontTx/>
              <a:buChar char="-"/>
            </a:pPr>
            <a:r>
              <a:rPr lang="de-DE" dirty="0"/>
              <a:t>Rolle: Management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4F2952-A6DF-4221-A640-43FB0483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77" y="3926746"/>
            <a:ext cx="1239616" cy="12396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7120BA-5A4D-4F35-8AFC-9CD3B46E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4" y="3926745"/>
            <a:ext cx="755213" cy="12396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609B0E-B91F-4458-BF55-EE272C3C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00" y="3926745"/>
            <a:ext cx="1238790" cy="12585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B31E6B9-34B9-4F14-AA4C-EFFBAB91A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070" y="5089131"/>
            <a:ext cx="1130582" cy="13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6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8233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Sven Hornung</a:t>
            </a:r>
          </a:p>
          <a:p>
            <a:pPr>
              <a:buFontTx/>
              <a:buChar char="-"/>
            </a:pPr>
            <a:r>
              <a:rPr lang="de-DE" dirty="0"/>
              <a:t>Rolle: Projektleiter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B517C6-13E3-443B-9421-A9657B0695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4213" y="5674462"/>
            <a:ext cx="2585286" cy="6613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046264-32E3-4376-AD9E-84979BAD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359" y="3800793"/>
            <a:ext cx="1173480" cy="1173480"/>
          </a:xfrm>
          <a:prstGeom prst="rect">
            <a:avLst/>
          </a:prstGeom>
        </p:spPr>
      </p:pic>
      <p:pic>
        <p:nvPicPr>
          <p:cNvPr id="10" name="Grafik 9" descr="Tanzen">
            <a:extLst>
              <a:ext uri="{FF2B5EF4-FFF2-40B4-BE49-F238E27FC236}">
                <a16:creationId xmlns:a16="http://schemas.microsoft.com/office/drawing/2014/main" id="{0F903D22-9F3C-4EDE-B8BB-3E8FBFB19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891" y="3800793"/>
            <a:ext cx="1251894" cy="12518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95351B-05F4-4EB2-B792-4A58BB94B3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02"/>
          <a:stretch/>
        </p:blipFill>
        <p:spPr>
          <a:xfrm>
            <a:off x="6204169" y="3840000"/>
            <a:ext cx="1060652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6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9757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Niklas Fichtner</a:t>
            </a:r>
          </a:p>
          <a:p>
            <a:pPr>
              <a:buFontTx/>
              <a:buChar char="-"/>
            </a:pPr>
            <a:r>
              <a:rPr lang="de-DE" dirty="0"/>
              <a:t>Rolle: Programmierer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C05AEA-EBDA-406F-A337-5A8BC1B0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17" y="5594669"/>
            <a:ext cx="3515994" cy="9330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929A9D-8D2A-4FD7-AD2D-173D7602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59" y="3919102"/>
            <a:ext cx="1635182" cy="8662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10FDB0-B152-4CE7-B53D-77EE38ED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239" y="3919102"/>
            <a:ext cx="868680" cy="8686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68A36E4-E1DC-4C3B-ACBE-9360E7D2E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710" y="3919102"/>
            <a:ext cx="1559265" cy="8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5185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Salam Al </a:t>
            </a:r>
            <a:r>
              <a:rPr lang="de-DE" sz="2800" u="sng" dirty="0" err="1"/>
              <a:t>Hamoud</a:t>
            </a:r>
            <a:endParaRPr lang="de-DE" sz="2800" u="sng" dirty="0"/>
          </a:p>
          <a:p>
            <a:pPr>
              <a:buFontTx/>
              <a:buChar char="-"/>
            </a:pPr>
            <a:r>
              <a:rPr lang="de-DE" dirty="0"/>
              <a:t>Rolle: IT-Architektin</a:t>
            </a:r>
          </a:p>
          <a:p>
            <a:pPr>
              <a:buFontTx/>
              <a:buChar char="-"/>
            </a:pPr>
            <a:r>
              <a:rPr lang="de-DE" dirty="0"/>
              <a:t> Hobbies: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8130C4-95D4-4F88-B580-E5E0BE5A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4951" y="5631008"/>
            <a:ext cx="3082742" cy="860390"/>
          </a:xfrm>
          <a:prstGeom prst="rect">
            <a:avLst/>
          </a:prstGeom>
        </p:spPr>
      </p:pic>
      <p:pic>
        <p:nvPicPr>
          <p:cNvPr id="6" name="Picture 5" descr="Cho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41" y="4140022"/>
            <a:ext cx="1608443" cy="1443789"/>
          </a:xfrm>
          <a:prstGeom prst="rect">
            <a:avLst/>
          </a:prstGeom>
        </p:spPr>
      </p:pic>
      <p:pic>
        <p:nvPicPr>
          <p:cNvPr id="8" name="Picture 7" descr="spieler-trompete-piktogramm-zeichnung_csp4359769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345" y="4151929"/>
            <a:ext cx="1096917" cy="1431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906" y="4151929"/>
            <a:ext cx="1481783" cy="14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0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A9653C-3E96-4C30-82DE-B9DED13C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92"/>
            <a:ext cx="12192000" cy="81255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00624" y="-270776"/>
            <a:ext cx="8689976" cy="2509213"/>
          </a:xfrm>
        </p:spPr>
        <p:txBody>
          <a:bodyPr>
            <a:normAutofit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Urban </a:t>
            </a:r>
            <a:r>
              <a:rPr lang="de-DE" sz="5400" dirty="0" err="1">
                <a:solidFill>
                  <a:schemeClr val="bg1"/>
                </a:solidFill>
              </a:rPr>
              <a:t>explorer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00624" y="2238437"/>
            <a:ext cx="8689976" cy="1371599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accent6">
                    <a:lumMod val="50000"/>
                  </a:schemeClr>
                </a:solidFill>
              </a:rPr>
              <a:t>Dein perfekter tag in einer fremden </a:t>
            </a: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</a:rPr>
              <a:t>stadt</a:t>
            </a:r>
            <a:endParaRPr lang="de-DE" sz="2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53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Ziel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820866" y="3068133"/>
            <a:ext cx="7871773" cy="12295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Tagesplanungen für einen schönen Städte Trip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57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0D29A-F250-4B00-B708-CA5E566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und nicht funktionale Anforderung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84C1-A6CE-4456-9F7A-0D14BC5AA0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1413" y="2321372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Funktionale Anforderungen:</a:t>
            </a:r>
          </a:p>
          <a:p>
            <a:r>
              <a:rPr lang="de-DE" dirty="0"/>
              <a:t>Suchfunktion (Eingabe Stadt)</a:t>
            </a:r>
          </a:p>
          <a:p>
            <a:r>
              <a:rPr lang="de-DE" dirty="0"/>
              <a:t>Abfrage der Tageszeit: morgens, mittags, abends </a:t>
            </a:r>
          </a:p>
          <a:p>
            <a:r>
              <a:rPr lang="de-DE" dirty="0"/>
              <a:t>Einteilung nach Kategorien Essen, Sehenswürdigkeiten, etc.</a:t>
            </a:r>
          </a:p>
          <a:p>
            <a:r>
              <a:rPr lang="de-DE" dirty="0"/>
              <a:t>Rechts anzeige: Tages Empfehlung</a:t>
            </a:r>
          </a:p>
          <a:p>
            <a:r>
              <a:rPr lang="de-DE" dirty="0"/>
              <a:t>Optional: ausgewählte Ziele zu einem Tagesplan zusammenstellen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165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0D29A-F250-4B00-B708-CA5E566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und nicht funktionale Anforderung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84C1-A6CE-4456-9F7A-0D14BC5AA0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1413" y="2336612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Nicht funktionale Anforderungen:</a:t>
            </a:r>
          </a:p>
          <a:p>
            <a:r>
              <a:rPr lang="de-DE" dirty="0"/>
              <a:t>Erreichbar</a:t>
            </a:r>
          </a:p>
          <a:p>
            <a:r>
              <a:rPr lang="de-DE" dirty="0"/>
              <a:t>Sicher</a:t>
            </a:r>
          </a:p>
          <a:p>
            <a:r>
              <a:rPr lang="de-DE" dirty="0"/>
              <a:t>Wartbar</a:t>
            </a:r>
          </a:p>
          <a:p>
            <a:r>
              <a:rPr lang="de-DE" dirty="0"/>
              <a:t>Fehlertoleranz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0834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150</Words>
  <Application>Microsoft Office PowerPoint</Application>
  <PresentationFormat>Breitbild</PresentationFormat>
  <Paragraphs>43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Schaltkreis</vt:lpstr>
      <vt:lpstr>Vorstellung der teammitglieder</vt:lpstr>
      <vt:lpstr>Vorstellung der teammitglieder</vt:lpstr>
      <vt:lpstr>Vorstellung der teammitglieder</vt:lpstr>
      <vt:lpstr>Vorstellung der teammitglieder</vt:lpstr>
      <vt:lpstr>Vorstellung der teammitglieder</vt:lpstr>
      <vt:lpstr>Urban explorer</vt:lpstr>
      <vt:lpstr>Das Ziel</vt:lpstr>
      <vt:lpstr>Funktionale und nicht funktionale Anforderung</vt:lpstr>
      <vt:lpstr>Funktionale und nicht funktionale Anforderung</vt:lpstr>
      <vt:lpstr>Tools, Technologien und Vorgehen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explorer</dc:title>
  <dc:creator>Windows-Benutzer</dc:creator>
  <cp:lastModifiedBy>Sven Hornung</cp:lastModifiedBy>
  <cp:revision>40</cp:revision>
  <dcterms:created xsi:type="dcterms:W3CDTF">2019-02-04T14:27:52Z</dcterms:created>
  <dcterms:modified xsi:type="dcterms:W3CDTF">2019-02-12T14:30:37Z</dcterms:modified>
</cp:coreProperties>
</file>